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" roundtripDataSignature="AMtx7mjb3ito4J1PmIlNTSOuoTEIYRQo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53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28C906D-F00A-8F82-7773-FC91CA215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19EBD15B-3EA1-C994-AB77-E435F2FFE4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>
            <a:extLst>
              <a:ext uri="{FF2B5EF4-FFF2-40B4-BE49-F238E27FC236}">
                <a16:creationId xmlns:a16="http://schemas.microsoft.com/office/drawing/2014/main" id="{EC012805-4BFF-A957-74B7-32B7B2604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29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EA7B010-1D3F-8917-F010-1E843A777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2340E2E0-118D-3681-4723-530A70ECAF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>
            <a:extLst>
              <a:ext uri="{FF2B5EF4-FFF2-40B4-BE49-F238E27FC236}">
                <a16:creationId xmlns:a16="http://schemas.microsoft.com/office/drawing/2014/main" id="{84432200-1F44-2F95-B4E8-A7804FD288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83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" name="Google Shape;21;p5"/>
          <p:cNvCxnSpPr/>
          <p:nvPr/>
        </p:nvCxnSpPr>
        <p:spPr>
          <a:xfrm>
            <a:off x="905744" y="43434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22;p5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7678" y="139200"/>
            <a:ext cx="6733712" cy="394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" name="Google Shape;44;p8"/>
          <p:cNvCxnSpPr/>
          <p:nvPr/>
        </p:nvCxnSpPr>
        <p:spPr>
          <a:xfrm>
            <a:off x="905744" y="43434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822960" y="2582334"/>
            <a:ext cx="370332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3"/>
          </p:nvPr>
        </p:nvSpPr>
        <p:spPr>
          <a:xfrm>
            <a:off x="4663440" y="1846052"/>
            <a:ext cx="370332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4"/>
          </p:nvPr>
        </p:nvSpPr>
        <p:spPr>
          <a:xfrm>
            <a:off x="4663440" y="2582334"/>
            <a:ext cx="370332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1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2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1"/>
          </p:nvPr>
        </p:nvSpPr>
        <p:spPr>
          <a:xfrm>
            <a:off x="3600450" y="731520"/>
            <a:ext cx="486918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49135" y="6459788"/>
            <a:ext cx="1963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3600450" y="6459788"/>
            <a:ext cx="3486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1"/>
          </p:nvPr>
        </p:nvSpPr>
        <p:spPr>
          <a:xfrm rot="5400000">
            <a:off x="2583180" y="85514"/>
            <a:ext cx="402336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 rot="5400000">
            <a:off x="4649565" y="2306414"/>
            <a:ext cx="57598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 rot="5400000">
            <a:off x="649065" y="391889"/>
            <a:ext cx="57598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4"/>
          <p:cNvSpPr/>
          <p:nvPr/>
        </p:nvSpPr>
        <p:spPr>
          <a:xfrm>
            <a:off x="13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dt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ft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sldNum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Google Shape;13;p4"/>
          <p:cNvCxnSpPr/>
          <p:nvPr/>
        </p:nvCxnSpPr>
        <p:spPr>
          <a:xfrm>
            <a:off x="895149" y="1737845"/>
            <a:ext cx="74752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0" y="261842"/>
            <a:ext cx="9144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subTitle" idx="1"/>
          </p:nvPr>
        </p:nvSpPr>
        <p:spPr>
          <a:xfrm>
            <a:off x="540825" y="5668075"/>
            <a:ext cx="64098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2024 WINTER SCIENTIFIC SEMINAR	        </a:t>
            </a:r>
            <a:r>
              <a:rPr lang="en-US" sz="16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December 12-15, 2024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4572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-US" sz="16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The Westin, Chicago-Lombard, IL	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"/>
          <p:cNvCxnSpPr/>
          <p:nvPr/>
        </p:nvCxnSpPr>
        <p:spPr>
          <a:xfrm>
            <a:off x="540815" y="5618770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dk2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" name="Google Shape;104;p1"/>
          <p:cNvSpPr/>
          <p:nvPr/>
        </p:nvSpPr>
        <p:spPr>
          <a:xfrm>
            <a:off x="13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0606" y="5529453"/>
            <a:ext cx="1835151" cy="80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 txBox="1">
            <a:spLocks noGrp="1"/>
          </p:cNvSpPr>
          <p:nvPr>
            <p:ph type="title" idx="4294967295"/>
          </p:nvPr>
        </p:nvSpPr>
        <p:spPr>
          <a:xfrm>
            <a:off x="628650" y="1978200"/>
            <a:ext cx="78867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000" b="1" dirty="0">
                <a:latin typeface="+mj-lt"/>
              </a:rPr>
              <a:t>Sunday, December 15, 2024</a:t>
            </a:r>
            <a:endParaRPr sz="4000" b="1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718BB8D3-E89B-F059-A340-6EC05F3D0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>
            <a:extLst>
              <a:ext uri="{FF2B5EF4-FFF2-40B4-BE49-F238E27FC236}">
                <a16:creationId xmlns:a16="http://schemas.microsoft.com/office/drawing/2014/main" id="{5E66B318-24B1-0793-7C3E-7CAD84E6A1DA}"/>
              </a:ext>
            </a:extLst>
          </p:cNvPr>
          <p:cNvSpPr/>
          <p:nvPr/>
        </p:nvSpPr>
        <p:spPr>
          <a:xfrm>
            <a:off x="0" y="261842"/>
            <a:ext cx="9144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>
            <a:extLst>
              <a:ext uri="{FF2B5EF4-FFF2-40B4-BE49-F238E27FC236}">
                <a16:creationId xmlns:a16="http://schemas.microsoft.com/office/drawing/2014/main" id="{03E69451-ED09-06A2-8D56-45634D9D5ED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40825" y="5668075"/>
            <a:ext cx="64098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2024 WINTER SCIENTIFIC SEMINAR	        </a:t>
            </a:r>
            <a:r>
              <a:rPr lang="en-US" sz="16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December 12-15, 2024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4572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-US" sz="16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The Westin, Chicago-Lombard, IL	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">
            <a:extLst>
              <a:ext uri="{FF2B5EF4-FFF2-40B4-BE49-F238E27FC236}">
                <a16:creationId xmlns:a16="http://schemas.microsoft.com/office/drawing/2014/main" id="{736B9707-BF32-F2C7-FD33-092441A9236C}"/>
              </a:ext>
            </a:extLst>
          </p:cNvPr>
          <p:cNvCxnSpPr/>
          <p:nvPr/>
        </p:nvCxnSpPr>
        <p:spPr>
          <a:xfrm>
            <a:off x="540815" y="5618770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dk2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" name="Google Shape;104;p1">
            <a:extLst>
              <a:ext uri="{FF2B5EF4-FFF2-40B4-BE49-F238E27FC236}">
                <a16:creationId xmlns:a16="http://schemas.microsoft.com/office/drawing/2014/main" id="{2DF233DF-C2C3-FDAC-9CE3-B4A40FB5172E}"/>
              </a:ext>
            </a:extLst>
          </p:cNvPr>
          <p:cNvSpPr/>
          <p:nvPr/>
        </p:nvSpPr>
        <p:spPr>
          <a:xfrm>
            <a:off x="13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>
            <a:extLst>
              <a:ext uri="{FF2B5EF4-FFF2-40B4-BE49-F238E27FC236}">
                <a16:creationId xmlns:a16="http://schemas.microsoft.com/office/drawing/2014/main" id="{193A6A0E-031D-0B70-A662-83C7B189DCDB}"/>
              </a:ext>
            </a:extLst>
          </p:cNvPr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">
            <a:extLst>
              <a:ext uri="{FF2B5EF4-FFF2-40B4-BE49-F238E27FC236}">
                <a16:creationId xmlns:a16="http://schemas.microsoft.com/office/drawing/2014/main" id="{95C87316-94B2-802A-1EC7-1691A724D3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0606" y="5529453"/>
            <a:ext cx="1835151" cy="80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>
            <a:extLst>
              <a:ext uri="{FF2B5EF4-FFF2-40B4-BE49-F238E27FC236}">
                <a16:creationId xmlns:a16="http://schemas.microsoft.com/office/drawing/2014/main" id="{84C0D84D-1D5A-A1D0-AEC3-1866223905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1978200"/>
            <a:ext cx="78867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000" b="1" dirty="0">
                <a:latin typeface="+mj-lt"/>
              </a:rPr>
              <a:t>Implicit Bias</a:t>
            </a:r>
            <a:br>
              <a:rPr lang="en-US" sz="4000" b="1" dirty="0">
                <a:latin typeface="+mj-lt"/>
              </a:rPr>
            </a:br>
            <a:br>
              <a:rPr lang="en-US" sz="4000" b="1" dirty="0">
                <a:latin typeface="+mj-lt"/>
              </a:rPr>
            </a:br>
            <a:r>
              <a:rPr lang="en-US" sz="4000" b="1" dirty="0">
                <a:latin typeface="+mj-lt"/>
              </a:rPr>
              <a:t>Amanda Krus-Johnston, DO</a:t>
            </a: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813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4936229B-2C9E-AAD7-2D2F-2E32956C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>
            <a:extLst>
              <a:ext uri="{FF2B5EF4-FFF2-40B4-BE49-F238E27FC236}">
                <a16:creationId xmlns:a16="http://schemas.microsoft.com/office/drawing/2014/main" id="{34FAD3D7-2CDC-C074-47F4-E69F575536C4}"/>
              </a:ext>
            </a:extLst>
          </p:cNvPr>
          <p:cNvSpPr/>
          <p:nvPr/>
        </p:nvSpPr>
        <p:spPr>
          <a:xfrm>
            <a:off x="0" y="261842"/>
            <a:ext cx="9144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>
            <a:extLst>
              <a:ext uri="{FF2B5EF4-FFF2-40B4-BE49-F238E27FC236}">
                <a16:creationId xmlns:a16="http://schemas.microsoft.com/office/drawing/2014/main" id="{4A4AF1E1-4878-EFFD-933A-236DE5890B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40825" y="5668075"/>
            <a:ext cx="64098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2024 WINTER SCIENTIFIC SEMINAR	        </a:t>
            </a:r>
            <a:r>
              <a:rPr lang="en-US" sz="16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December 12-15, 2024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4572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-US" sz="160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The Westin, Chicago-Lombard, IL	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">
            <a:extLst>
              <a:ext uri="{FF2B5EF4-FFF2-40B4-BE49-F238E27FC236}">
                <a16:creationId xmlns:a16="http://schemas.microsoft.com/office/drawing/2014/main" id="{CA1CBBB2-5526-4D0E-E7BC-3E2D04C9184A}"/>
              </a:ext>
            </a:extLst>
          </p:cNvPr>
          <p:cNvCxnSpPr/>
          <p:nvPr/>
        </p:nvCxnSpPr>
        <p:spPr>
          <a:xfrm>
            <a:off x="540815" y="5618770"/>
            <a:ext cx="7886700" cy="0"/>
          </a:xfrm>
          <a:prstGeom prst="straightConnector1">
            <a:avLst/>
          </a:prstGeom>
          <a:noFill/>
          <a:ln w="9525" cap="flat" cmpd="sng">
            <a:solidFill>
              <a:schemeClr val="dk2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" name="Google Shape;104;p1">
            <a:extLst>
              <a:ext uri="{FF2B5EF4-FFF2-40B4-BE49-F238E27FC236}">
                <a16:creationId xmlns:a16="http://schemas.microsoft.com/office/drawing/2014/main" id="{8D5A548D-4658-4BF5-4EFD-3743150B7CF7}"/>
              </a:ext>
            </a:extLst>
          </p:cNvPr>
          <p:cNvSpPr/>
          <p:nvPr/>
        </p:nvSpPr>
        <p:spPr>
          <a:xfrm>
            <a:off x="13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>
            <a:extLst>
              <a:ext uri="{FF2B5EF4-FFF2-40B4-BE49-F238E27FC236}">
                <a16:creationId xmlns:a16="http://schemas.microsoft.com/office/drawing/2014/main" id="{EC2B1FFE-7F40-F488-E13A-DBB5229317C3}"/>
              </a:ext>
            </a:extLst>
          </p:cNvPr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">
            <a:extLst>
              <a:ext uri="{FF2B5EF4-FFF2-40B4-BE49-F238E27FC236}">
                <a16:creationId xmlns:a16="http://schemas.microsoft.com/office/drawing/2014/main" id="{6C7638BE-6987-DA2B-0CE1-0071A3BFF7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0606" y="5529453"/>
            <a:ext cx="1835151" cy="80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>
            <a:extLst>
              <a:ext uri="{FF2B5EF4-FFF2-40B4-BE49-F238E27FC236}">
                <a16:creationId xmlns:a16="http://schemas.microsoft.com/office/drawing/2014/main" id="{24636504-48FD-22C1-E457-24D612D9D7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1978200"/>
            <a:ext cx="78867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endParaRPr sz="4000" b="1" dirty="0">
              <a:latin typeface="+mj-lt"/>
            </a:endParaRPr>
          </a:p>
        </p:txBody>
      </p:sp>
      <p:pic>
        <p:nvPicPr>
          <p:cNvPr id="3" name="Implicit Bias CME by Amanda Krus-Johnston, DO Sunday, December 15, 2024">
            <a:hlinkClick r:id="" action="ppaction://media"/>
            <a:extLst>
              <a:ext uri="{FF2B5EF4-FFF2-40B4-BE49-F238E27FC236}">
                <a16:creationId xmlns:a16="http://schemas.microsoft.com/office/drawing/2014/main" id="{8B009EB0-3C08-F291-983B-652B00A13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701" y="309661"/>
            <a:ext cx="8810619" cy="49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65</Words>
  <Application>Microsoft Office PowerPoint</Application>
  <PresentationFormat>On-screen Show (4:3)</PresentationFormat>
  <Paragraphs>8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Retrospect</vt:lpstr>
      <vt:lpstr>Sunday, December 15, 2024</vt:lpstr>
      <vt:lpstr>Implicit Bias  Amanda Krus-Johnston, DO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Kaiser, Alanna</dc:creator>
  <cp:lastModifiedBy>Adam Fournie</cp:lastModifiedBy>
  <cp:revision>5</cp:revision>
  <dcterms:created xsi:type="dcterms:W3CDTF">2020-10-22T13:49:31Z</dcterms:created>
  <dcterms:modified xsi:type="dcterms:W3CDTF">2024-12-14T14:34:14Z</dcterms:modified>
</cp:coreProperties>
</file>